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5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26.2/3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71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0116065" y="2463114"/>
            <a:ext cx="0" cy="2965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98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4850194" cy="15794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841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5"/>
          </p:cNvCxnSpPr>
          <p:nvPr/>
        </p:nvCxnSpPr>
        <p:spPr>
          <a:xfrm>
            <a:off x="4565655" y="924808"/>
            <a:ext cx="2963729" cy="2123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28519" y="2611395"/>
            <a:ext cx="2800865" cy="436605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967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3029631" cy="22961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28519" y="3295135"/>
            <a:ext cx="2866767" cy="1293341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342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2988442" cy="24609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659443" y="2949146"/>
            <a:ext cx="2894654" cy="49427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142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2996680" cy="17936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28519" y="2784389"/>
            <a:ext cx="2833816" cy="2982097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871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4565655" y="924808"/>
            <a:ext cx="3886367" cy="15959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28519" y="2603157"/>
            <a:ext cx="3723503" cy="754406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64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8987481" y="3113903"/>
            <a:ext cx="8238" cy="3377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796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3902842" cy="15959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28519" y="2644346"/>
            <a:ext cx="3739978" cy="2619632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802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3861653" cy="15959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28519" y="2603157"/>
            <a:ext cx="3698789" cy="3377513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65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6378" y="742693"/>
            <a:ext cx="1219200" cy="13335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3775" y="538163"/>
            <a:ext cx="932445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4833718" cy="21149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221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0289059" y="3179805"/>
            <a:ext cx="0" cy="4777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005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141" y="734455"/>
            <a:ext cx="1219200" cy="13335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3775" y="538163"/>
            <a:ext cx="9324450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37470" y="5758249"/>
            <a:ext cx="782595" cy="2471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42703" y="4151870"/>
            <a:ext cx="2685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Solve using the same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970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50011" y="4176584"/>
            <a:ext cx="804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25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6378" y="717978"/>
            <a:ext cx="1219200" cy="13335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3775" y="538163"/>
            <a:ext cx="9324450" cy="56388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611395" y="5717059"/>
            <a:ext cx="749643" cy="3130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6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565655" y="924808"/>
            <a:ext cx="2947253" cy="14312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21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5"/>
          </p:cNvCxnSpPr>
          <p:nvPr/>
        </p:nvCxnSpPr>
        <p:spPr>
          <a:xfrm>
            <a:off x="4565655" y="924808"/>
            <a:ext cx="3054345" cy="15877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85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2988442" cy="17936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81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3878129" cy="14229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162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9160476" y="2487827"/>
            <a:ext cx="0" cy="3295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8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494" y="538163"/>
            <a:ext cx="8911012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616411" y="601362"/>
            <a:ext cx="1112108" cy="3789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4" idx="5"/>
          </p:cNvCxnSpPr>
          <p:nvPr/>
        </p:nvCxnSpPr>
        <p:spPr>
          <a:xfrm>
            <a:off x="4565655" y="924808"/>
            <a:ext cx="4841956" cy="14641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364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</Words>
  <Application>Microsoft Office PowerPoint</Application>
  <PresentationFormat>Widescreen</PresentationFormat>
  <Paragraphs>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Module 26.2/3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2015-09-03T19:49:05Z</dcterms:created>
  <dcterms:modified xsi:type="dcterms:W3CDTF">2019-08-01T17:27:08Z</dcterms:modified>
</cp:coreProperties>
</file>